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F943A-A0A9-C74F-80B1-87A3FED62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B9A5E-7DF2-F849-886E-FD52EF23E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010A2-E1ED-B54E-9AEF-714847B0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791FC-37E3-8949-8E13-27296FA2A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52BC8-02C7-324B-99DC-8D923AA3D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06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A4CAC-3E86-4D47-A059-5777BE7B3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BC32E-5AD9-AE40-B089-0EDFA358F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C09CE-21EE-8B47-B523-49F4850C2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85EBD5-BC02-9C41-8543-C97B4931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B2300-B50A-E24E-95A1-FC2443725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73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193BE8-4A4A-3542-9BD6-01C232F130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9C92A-D367-BF4B-8BEB-5C40618C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6490A-59E7-3541-BC2F-40F4E0FFB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01DC-565B-B14E-9BD8-9F9AF91BF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A57C1-FB34-BE4E-9D66-3BEDAF8E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693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09CC-4C40-E948-B1B2-79C049AD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381A1-E127-A94D-8F66-97CD2BD15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909B9-C213-8041-8D49-8F12427D2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2058F-B76B-774A-BB92-787E4E727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19451-EBC2-4347-A827-D340D7FB9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91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BFC2-86E0-AF4B-84A0-3B7F29174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2A566-AA95-D949-A781-0213A9D03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75E42-7A41-AF44-A655-975C5BB65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F0C0A-CD94-D046-95BF-626FEB48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7CF04-6476-354A-AF4E-1823FBAE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0A6F1-E9ED-7942-9E87-926B7A1E0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69F29-970F-504C-BC67-A24C039416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659A7-7655-C343-8183-E1C2FEA84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91B19-6EDB-924C-B2AE-375213D4D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70200-E517-E249-B5FB-01F1123DC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51D52-B49D-2F4F-AE65-BD1C5FF9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94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30387-B20E-7847-9C4D-8B82B915A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70C2B-67BE-0643-BE1C-E6D064BBE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787E4-E47B-804D-AB92-91D656719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D1EE0-3C60-7D40-95AE-85FA65D5E5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FB8C66-CB22-C846-AD0A-604047C44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741885-07B5-B144-9AA4-7FEFE6143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38585E-ED7C-D445-84D2-3394CB849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8422E5-ACA1-B04A-8824-CC9410A4D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7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9EBC4-FD18-5F4F-943A-FE662DFD7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3F4FC-DAB1-814C-8965-D018E5A39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10708-B137-DB4B-973B-90049E022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83A5F8-E683-8D47-8893-AD94DB240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20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155FB4-DABA-EA4E-8C05-471543078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AC93D7-9733-5149-99A6-1E29E332E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78815-D62D-2442-A4A2-4C24788E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67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92E13-3829-7144-BD8A-0A1475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28B46-EC77-4E42-992D-E2DB0A2FB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C4E043-3A43-BA40-A150-899A5F4CD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BA8B1E-08F0-BB45-AD04-0B2B1BC8B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885AB-6624-8E42-B4F2-98244A279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B221B-2CA1-6D4F-81FF-72D3302B1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32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BE08-9D5D-5546-86BE-D1DABBCE5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95F0FA-8C56-C44B-A895-A20E42CB1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A5CDD-B514-CB45-8856-215FD6A37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38F29A-81B0-FC4B-B715-AA9320D8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7E7AA6-C6A5-1F48-BCA7-81B858F64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C5CCA-8B81-3348-B31F-5D78029D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37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50352-600A-0449-ABAE-5FF26224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D11CF-F741-AD46-8EA0-8D323C6BE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DC9D1-9C91-3B45-9DC7-30F78D806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A985B-2148-FF4E-95F8-AB2993A24B21}" type="datetimeFigureOut">
              <a:rPr lang="en-US" smtClean="0"/>
              <a:t>8/25/22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AEADC-373E-DB42-AC9E-D1F857228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75FF9-FC1E-7846-9C1B-12F9F75AC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59110-3354-EB48-A183-B9AF8E029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51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F85F50-C43E-DC4F-8D78-8879BB09C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7"/>
            <a:ext cx="12192000" cy="1292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18AAEC-6C0E-5648-9683-976135174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6527"/>
            <a:ext cx="12192000" cy="13271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756918-73B8-E74B-A4F1-ECCD9ABD92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33700"/>
            <a:ext cx="12192000" cy="134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3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E5A38C-2F09-414A-81DF-DF3BAEA23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634"/>
            <a:ext cx="12192000" cy="12643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9B3221-6D16-4D4B-B667-399AB7031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990"/>
            <a:ext cx="12192000" cy="130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2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2064D5-0C42-5A45-8D49-775A7AB65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857" y="-127820"/>
            <a:ext cx="12192000" cy="1213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E238A1-2D17-D842-9A65-1CA3C1757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857" y="953149"/>
            <a:ext cx="12192000" cy="12655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39F9FF-91DF-894C-8B76-FAC72741C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8857" y="2207538"/>
            <a:ext cx="12192000" cy="1221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A63E78-6080-2F44-87B3-FB9FDC39C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9332" y="3429000"/>
            <a:ext cx="12192000" cy="12833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267BE4-4E4D-B4E2-A123-945E5C0AFE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7022" y="4837617"/>
            <a:ext cx="12159690" cy="128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030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1D3906D9-D0A4-A42F-B053-98E745BC5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5611"/>
            <a:ext cx="5185222" cy="45349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D211A2B-4C8F-DC77-8448-AAF7E52CB13C}"/>
              </a:ext>
            </a:extLst>
          </p:cNvPr>
          <p:cNvSpPr/>
          <p:nvPr/>
        </p:nvSpPr>
        <p:spPr>
          <a:xfrm>
            <a:off x="1302818" y="1025611"/>
            <a:ext cx="1310909" cy="2718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ecosystem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DA6094E0-4B0A-D297-03F9-DB5917BC8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115" y="0"/>
            <a:ext cx="4710118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34E123B-F679-76B7-4961-1DA1C3C2DC5F}"/>
              </a:ext>
            </a:extLst>
          </p:cNvPr>
          <p:cNvSpPr/>
          <p:nvPr/>
        </p:nvSpPr>
        <p:spPr>
          <a:xfrm rot="16200000">
            <a:off x="5513585" y="2788446"/>
            <a:ext cx="1310909" cy="2718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ecosystem</a:t>
            </a:r>
          </a:p>
        </p:txBody>
      </p:sp>
    </p:spTree>
    <p:extLst>
      <p:ext uri="{BB962C8B-B14F-4D97-AF65-F5344CB8AC3E}">
        <p14:creationId xmlns:p14="http://schemas.microsoft.com/office/powerpoint/2010/main" val="4211952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8C497F06-150F-34F9-AB63-AF6DE8694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879" y="939113"/>
            <a:ext cx="6948299" cy="42012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CF782E-E83A-1697-D545-1B84E81C4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41" y="296561"/>
            <a:ext cx="3691890" cy="2743200"/>
          </a:xfrm>
          <a:prstGeom prst="rect">
            <a:avLst/>
          </a:prstGeom>
        </p:spPr>
      </p:pic>
      <p:pic>
        <p:nvPicPr>
          <p:cNvPr id="9" name="Picture 8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F3035478-0253-5DC3-96B8-63CEB7DF2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822" y="3305434"/>
            <a:ext cx="3145224" cy="32560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81289A5-2D3E-586D-D9AB-D396A60A4822}"/>
              </a:ext>
            </a:extLst>
          </p:cNvPr>
          <p:cNvSpPr/>
          <p:nvPr/>
        </p:nvSpPr>
        <p:spPr>
          <a:xfrm>
            <a:off x="1015277" y="160637"/>
            <a:ext cx="1310909" cy="2718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subgraph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44372C-2865-7297-3C9E-A4B3DD8FED79}"/>
              </a:ext>
            </a:extLst>
          </p:cNvPr>
          <p:cNvSpPr/>
          <p:nvPr/>
        </p:nvSpPr>
        <p:spPr>
          <a:xfrm>
            <a:off x="829926" y="3314701"/>
            <a:ext cx="1925631" cy="22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Spatial program</a:t>
            </a:r>
          </a:p>
        </p:txBody>
      </p:sp>
    </p:spTree>
    <p:extLst>
      <p:ext uri="{BB962C8B-B14F-4D97-AF65-F5344CB8AC3E}">
        <p14:creationId xmlns:p14="http://schemas.microsoft.com/office/powerpoint/2010/main" val="133121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5</Words>
  <Application>Microsoft Macintosh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Guangyuan(Frank) (li2g2)</dc:creator>
  <cp:lastModifiedBy>Li, Guangyuan(Frank) (li2g2)</cp:lastModifiedBy>
  <cp:revision>8</cp:revision>
  <dcterms:created xsi:type="dcterms:W3CDTF">2021-09-27T22:17:02Z</dcterms:created>
  <dcterms:modified xsi:type="dcterms:W3CDTF">2022-08-25T19:56:28Z</dcterms:modified>
</cp:coreProperties>
</file>

<file path=docProps/thumbnail.jpeg>
</file>